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Fraunces Extra Bold" panose="020B0604020202020204" charset="0"/>
      <p:regular r:id="rId16"/>
    </p:embeddedFont>
    <p:embeddedFont>
      <p:font typeface="Nobil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29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Analyzing Key Factors in Traffic Accidents: A Data-Driven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6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examines traffic accident data through advanced analytics. We identify key factors contributing to accidents and develop predictive models.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4342" y="833914"/>
            <a:ext cx="7733586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Geospatial &amp; Temporal Insights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382226" y="1729859"/>
            <a:ext cx="22860" cy="5665827"/>
          </a:xfrm>
          <a:prstGeom prst="roundRect">
            <a:avLst>
              <a:gd name="adj" fmla="val 76268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577251" y="2154198"/>
            <a:ext cx="581144" cy="22860"/>
          </a:xfrm>
          <a:prstGeom prst="roundRect">
            <a:avLst>
              <a:gd name="adj" fmla="val 76268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64342" y="1947743"/>
            <a:ext cx="435769" cy="435769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36970" y="1984058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350800" y="1923574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Urban Patterns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350800" y="2342436"/>
            <a:ext cx="660165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City centers show higher accident density, particularly at complex intersections.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77251" y="3774043"/>
            <a:ext cx="581144" cy="22860"/>
          </a:xfrm>
          <a:prstGeom prst="roundRect">
            <a:avLst>
              <a:gd name="adj" fmla="val 76268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164342" y="3567589"/>
            <a:ext cx="435769" cy="435769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236970" y="3603903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350800" y="3543419"/>
            <a:ext cx="242149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Time Patterns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350800" y="3962281"/>
            <a:ext cx="6601658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Peak accident times occur during evening rush hours and weekend nights.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577251" y="5393888"/>
            <a:ext cx="581144" cy="22860"/>
          </a:xfrm>
          <a:prstGeom prst="roundRect">
            <a:avLst>
              <a:gd name="adj" fmla="val 76268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164342" y="5187434"/>
            <a:ext cx="435769" cy="435769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236970" y="5223748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350800" y="5163264"/>
            <a:ext cx="2750463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Impact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350800" y="5582126"/>
            <a:ext cx="660165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Road design flaws correlate with specific accident hotspots.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577251" y="6703814"/>
            <a:ext cx="581144" cy="22860"/>
          </a:xfrm>
          <a:prstGeom prst="roundRect">
            <a:avLst>
              <a:gd name="adj" fmla="val 762684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164342" y="6497360"/>
            <a:ext cx="435769" cy="435769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236970" y="6533674"/>
            <a:ext cx="29051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350800" y="6473190"/>
            <a:ext cx="2868454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Congestion Correlation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350800" y="6892052"/>
            <a:ext cx="6601658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density shows strong relationship with accident frequency.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5492591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1867138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37" y="1908274"/>
            <a:ext cx="329446" cy="411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82804" y="1867138"/>
            <a:ext cx="417826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Improvements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482804" y="2342198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road lighting and signage in urban high-traffic zones.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68906" y="3160395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37" y="3201531"/>
            <a:ext cx="329446" cy="4118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2804" y="3160395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Speed Management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482804" y="3635454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stricter speed control measures where pavement quality is poor.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68906" y="4805124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237" y="4846260"/>
            <a:ext cx="329446" cy="4118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82804" y="4805124"/>
            <a:ext cx="3819287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Traffic Signal Optimization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482804" y="5280184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Adjust signal timing based on congestion patterns and accident history.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68906" y="6449854"/>
            <a:ext cx="494228" cy="494228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37" y="6490990"/>
            <a:ext cx="329446" cy="41183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82804" y="6449854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Public Awareness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482804" y="6924913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targeted safety campaigns for high-risk periods like weekends and rainy days.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89488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667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Predictive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158014"/>
            <a:ext cx="6791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effectively predicts accident severity factors.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315182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Holistic Approach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578310"/>
            <a:ext cx="68858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Multivariable modeling provides comprehensive safety insights.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research can save lives and support smart urban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737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Concern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Road accidents cause major loss of life worldwide. Data analysis can help identify preventative measures.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analyze real-world traffic data to identify accident causes, predict severity, and recommend safety improvements.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523786"/>
            <a:ext cx="2883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methodology employs Python, machine learning models, visualization techniques, and feature engineering.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Problem Statement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Multiple Factors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Traffic accidents result from various elements: weather conditions, vehicle speed, road quality.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Limited Research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existing studies focus on isolated variables rather than integrated approaches.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Our Approach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aim to develop a comprehensive model predicting accident severity using multiple features.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700445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Project Objectives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947" y="3599021"/>
            <a:ext cx="7860387" cy="786038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337" y="6170652"/>
            <a:ext cx="368737" cy="46089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947" y="3599021"/>
            <a:ext cx="7860387" cy="786038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655" y="4575334"/>
            <a:ext cx="368737" cy="46089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947" y="3599021"/>
            <a:ext cx="7860387" cy="786038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651" y="4575334"/>
            <a:ext cx="368737" cy="46089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947" y="3599021"/>
            <a:ext cx="7860387" cy="7860387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3851" y="6170652"/>
            <a:ext cx="368737" cy="460891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20936" y="3096578"/>
            <a:ext cx="291715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Identify Risk Factors</a:t>
            </a:r>
            <a:endParaRPr lang="en-US" sz="2150" dirty="0"/>
          </a:p>
        </p:txBody>
      </p:sp>
      <p:sp>
        <p:nvSpPr>
          <p:cNvPr id="12" name="Text 2"/>
          <p:cNvSpPr/>
          <p:nvPr/>
        </p:nvSpPr>
        <p:spPr>
          <a:xfrm>
            <a:off x="764858" y="3569018"/>
            <a:ext cx="3029307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high-risk conditions that contribute to severe traffic accidents.</a:t>
            </a:r>
            <a:endParaRPr lang="en-US" sz="1700" dirty="0"/>
          </a:p>
        </p:txBody>
      </p:sp>
      <p:sp>
        <p:nvSpPr>
          <p:cNvPr id="13" name="Text 3"/>
          <p:cNvSpPr/>
          <p:nvPr/>
        </p:nvSpPr>
        <p:spPr>
          <a:xfrm>
            <a:off x="4270772" y="1820347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Analyze Trends</a:t>
            </a:r>
            <a:endParaRPr lang="en-US" sz="2150" dirty="0"/>
          </a:p>
        </p:txBody>
      </p:sp>
      <p:sp>
        <p:nvSpPr>
          <p:cNvPr id="14" name="Text 4"/>
          <p:cNvSpPr/>
          <p:nvPr/>
        </p:nvSpPr>
        <p:spPr>
          <a:xfrm>
            <a:off x="4121944" y="2292787"/>
            <a:ext cx="3029307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Examine accident patterns across different time periods and geographic regions.</a:t>
            </a:r>
            <a:endParaRPr lang="en-US" sz="1700" dirty="0"/>
          </a:p>
        </p:txBody>
      </p:sp>
      <p:sp>
        <p:nvSpPr>
          <p:cNvPr id="15" name="Text 5"/>
          <p:cNvSpPr/>
          <p:nvPr/>
        </p:nvSpPr>
        <p:spPr>
          <a:xfrm>
            <a:off x="7627858" y="1820347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 Models</a:t>
            </a:r>
            <a:endParaRPr lang="en-US" sz="2150" dirty="0"/>
          </a:p>
        </p:txBody>
      </p:sp>
      <p:sp>
        <p:nvSpPr>
          <p:cNvPr id="16" name="Text 6"/>
          <p:cNvSpPr/>
          <p:nvPr/>
        </p:nvSpPr>
        <p:spPr>
          <a:xfrm>
            <a:off x="7479030" y="2292787"/>
            <a:ext cx="3029307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predictive machine learning models to forecast accident severity.</a:t>
            </a:r>
            <a:endParaRPr lang="en-US" sz="1700" dirty="0"/>
          </a:p>
        </p:txBody>
      </p:sp>
      <p:sp>
        <p:nvSpPr>
          <p:cNvPr id="17" name="Text 7"/>
          <p:cNvSpPr/>
          <p:nvPr/>
        </p:nvSpPr>
        <p:spPr>
          <a:xfrm>
            <a:off x="10836116" y="2755225"/>
            <a:ext cx="302942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 Solutions</a:t>
            </a:r>
            <a:endParaRPr lang="en-US" sz="2150" dirty="0"/>
          </a:p>
        </p:txBody>
      </p:sp>
      <p:sp>
        <p:nvSpPr>
          <p:cNvPr id="18" name="Text 8"/>
          <p:cNvSpPr/>
          <p:nvPr/>
        </p:nvSpPr>
        <p:spPr>
          <a:xfrm>
            <a:off x="10836116" y="3569018"/>
            <a:ext cx="3029426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Propose evidence-based interventions to improve traffic safety.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425"/>
            <a:ext cx="8135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Description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Factors in Traffic Accidents (Kaggle)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42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Fields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231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Accident time and location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653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Weather conditions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Road quality indicators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Vehicle count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Accident severity metrics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771180"/>
            <a:ext cx="3217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 Process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Handled missing values through imputation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Detected and treated statistical outliers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Encoded categorical variables for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Standardized date/time formats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628"/>
            <a:ext cx="7563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336006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336006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336006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336006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58579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analysis revealed several key patterns. Poor pavement conditions, rain, and high speeds significantly increase accident severity.</a:t>
            </a:r>
            <a:endParaRPr lang="en-US" sz="1750" dirty="0"/>
          </a:p>
        </p:txBody>
      </p:sp>
      <p:sp>
        <p:nvSpPr>
          <p:cNvPr id="8" name="Text 2"/>
          <p:cNvSpPr/>
          <p:nvPr/>
        </p:nvSpPr>
        <p:spPr>
          <a:xfrm>
            <a:off x="793790" y="68389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Evening and night accidents occur more frequently. We found correlation between traffic fines and accident rates.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5862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4714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790373" y="2474714"/>
            <a:ext cx="3585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 Metrics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composite indicators like "Accident Impact" (Injuries + Fatalities).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7752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1305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Normalization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MinMaxScaler to numerical variables for consistent model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60789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708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Finalized 11 features: 9 numerical and 2 categorical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7204591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Models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9296" y="2346841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5075873" y="196679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Ensemble Method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5873" y="2445663"/>
            <a:ext cx="4619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Voting Regressor combines multiple models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1308042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89296" y="3520202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5885140" y="329826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Models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5140" y="3777139"/>
            <a:ext cx="37432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CatBoost, XGBoost, Random Forest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1308042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89296" y="4851678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0"/>
          <p:cNvSpPr/>
          <p:nvPr/>
        </p:nvSpPr>
        <p:spPr>
          <a:xfrm>
            <a:off x="6694527" y="4629745"/>
            <a:ext cx="253531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Classical Models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4527" y="5108615"/>
            <a:ext cx="2535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Ridge, Lasso Regression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1308042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9296" y="6183154"/>
            <a:ext cx="311468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2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50" dirty="0"/>
          </a:p>
        </p:txBody>
      </p:sp>
      <p:sp>
        <p:nvSpPr>
          <p:cNvPr id="20" name="Text 14"/>
          <p:cNvSpPr/>
          <p:nvPr/>
        </p:nvSpPr>
        <p:spPr>
          <a:xfrm>
            <a:off x="7503795" y="5961221"/>
            <a:ext cx="1873806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Base Model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3795" y="6440091"/>
            <a:ext cx="1873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Linear Regression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evaluated models using R² Score, Mean Squared Error (MSE), and Root Mean Squared Error (RMSE).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11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Results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23455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0.8453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445669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Voting Regressor model accuracy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1923455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2.03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RMSE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445669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Root Mean Squared Error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460236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5634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12457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K-fold validation passes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4262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most influential features were traffic light presence, vehicle speed, and total vehicle count.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581</Words>
  <Application>Microsoft Office PowerPoint</Application>
  <PresentationFormat>Custom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Fraunces Extra Bold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Muduthanapelli Sai rohith</cp:lastModifiedBy>
  <cp:revision>3</cp:revision>
  <dcterms:created xsi:type="dcterms:W3CDTF">2025-03-26T19:49:09Z</dcterms:created>
  <dcterms:modified xsi:type="dcterms:W3CDTF">2025-11-06T23:54:55Z</dcterms:modified>
</cp:coreProperties>
</file>